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4315"/>
            <a:ext cx="9144000" cy="1087755"/>
          </a:xfrm>
        </p:spPr>
        <p:txBody>
          <a:bodyPr/>
          <a:lstStyle/>
          <a:p>
            <a:r>
              <a:rPr lang="en-US" dirty="0"/>
              <a:t>web app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735455"/>
            <a:ext cx="9770745" cy="546735"/>
          </a:xfrm>
        </p:spPr>
        <p:txBody>
          <a:bodyPr/>
          <a:lstStyle/>
          <a:p>
            <a:r>
              <a:rPr lang="en-US"/>
              <a:t>object:create web app using react,react router,bootstrap and google font.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761490" y="2392680"/>
            <a:ext cx="9043670" cy="101473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2000"/>
              <a:t>description: in the web application I have used multiple pages components like login,resister,add sales,revenue,top prosuct,logout and Navbar components. I am showing all the components with its screenshot.</a:t>
            </a:r>
            <a:endParaRPr lang="en-US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Login(Mobile Screen):</a:t>
            </a:r>
            <a:endParaRPr lang="en-US"/>
          </a:p>
        </p:txBody>
      </p:sp>
      <p:pic>
        <p:nvPicPr>
          <p:cNvPr id="4" name="Content Placeholder 3" descr="Screenshot (830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2125" y="1564640"/>
            <a:ext cx="8722360" cy="49047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Resister(Desktop Screen):</a:t>
            </a:r>
            <a:endParaRPr lang="en-US"/>
          </a:p>
        </p:txBody>
      </p:sp>
      <p:pic>
        <p:nvPicPr>
          <p:cNvPr id="4" name="Content Placeholder 3" descr="Screenshot (831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7960" y="1393825"/>
            <a:ext cx="8780145" cy="49371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Resister (Mobile Screen):</a:t>
            </a:r>
            <a:endParaRPr lang="en-US"/>
          </a:p>
        </p:txBody>
      </p:sp>
      <p:pic>
        <p:nvPicPr>
          <p:cNvPr id="4" name="Content Placeholder 3" descr="Screenshot (832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19555" y="1428750"/>
            <a:ext cx="8936355" cy="50247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Navbar(Desktop Screen):</a:t>
            </a:r>
            <a:endParaRPr lang="en-US"/>
          </a:p>
        </p:txBody>
      </p:sp>
      <p:pic>
        <p:nvPicPr>
          <p:cNvPr id="4" name="Content Placeholder 3" descr="Screenshot (823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4455" y="1516380"/>
            <a:ext cx="9228455" cy="51885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Navbar(Mobile Screen):</a:t>
            </a:r>
            <a:endParaRPr lang="en-US"/>
          </a:p>
        </p:txBody>
      </p:sp>
      <p:pic>
        <p:nvPicPr>
          <p:cNvPr id="4" name="Content Placeholder 3" descr="Screenshot (833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11020" y="1592580"/>
            <a:ext cx="8700135" cy="4892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Add Sales (desktop):</a:t>
            </a:r>
            <a:endParaRPr lang="en-US"/>
          </a:p>
        </p:txBody>
      </p:sp>
      <p:pic>
        <p:nvPicPr>
          <p:cNvPr id="4" name="Content Placeholder 3" descr="Screenshot (824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5675" y="1825625"/>
            <a:ext cx="773938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add sales (mobile screen):</a:t>
            </a:r>
            <a:endParaRPr lang="en-US"/>
          </a:p>
        </p:txBody>
      </p:sp>
      <p:pic>
        <p:nvPicPr>
          <p:cNvPr id="4" name="Content Placeholder 3" descr="Screenshot (825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67510" y="1511935"/>
            <a:ext cx="9075420" cy="51028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Top 5 Sales(desktop screen):</a:t>
            </a:r>
            <a:endParaRPr lang="en-US"/>
          </a:p>
        </p:txBody>
      </p:sp>
      <p:pic>
        <p:nvPicPr>
          <p:cNvPr id="4" name="Content Placeholder 3" descr="Screenshot (826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5675" y="1825625"/>
            <a:ext cx="8432800" cy="47415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Top 5 sales(mobile screen):</a:t>
            </a:r>
            <a:endParaRPr lang="en-US"/>
          </a:p>
        </p:txBody>
      </p:sp>
      <p:pic>
        <p:nvPicPr>
          <p:cNvPr id="4" name="Content Placeholder 3" descr="Screenshot (827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42720" y="1385570"/>
            <a:ext cx="8890000" cy="49987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Today’s Revenue:</a:t>
            </a:r>
            <a:endParaRPr lang="en-US"/>
          </a:p>
        </p:txBody>
      </p:sp>
      <p:pic>
        <p:nvPicPr>
          <p:cNvPr id="4" name="Content Placeholder 3" descr="Screenshot (828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8785" y="1534795"/>
            <a:ext cx="8665845" cy="48729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Login(Desktop Screen):</a:t>
            </a:r>
            <a:endParaRPr lang="en-US"/>
          </a:p>
        </p:txBody>
      </p:sp>
      <p:pic>
        <p:nvPicPr>
          <p:cNvPr id="4" name="Content Placeholder 3" descr="Screenshot (829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50670" y="1445895"/>
            <a:ext cx="8960485" cy="50387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541</Words>
  <Application>WPS Presentation</Application>
  <PresentationFormat>Widescreen</PresentationFormat>
  <Paragraphs>28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web app</vt:lpstr>
      <vt:lpstr>Navbar(Desktop Screen):</vt:lpstr>
      <vt:lpstr>Navbar(Mobile Screen):</vt:lpstr>
      <vt:lpstr>Add Sales (desktop):</vt:lpstr>
      <vt:lpstr>add sales (mobile screen):</vt:lpstr>
      <vt:lpstr>Top 5 Sales(desktop screen):</vt:lpstr>
      <vt:lpstr>Top 5 sales(mobile screen):</vt:lpstr>
      <vt:lpstr>Today’s Revenue:</vt:lpstr>
      <vt:lpstr>Login(Desktop Screen):</vt:lpstr>
      <vt:lpstr>Login(Mobile Screen):</vt:lpstr>
      <vt:lpstr>Resister(Desktop Screen):</vt:lpstr>
      <vt:lpstr>Resister (Mobile Screen):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app</dc:title>
  <dc:creator>sandy</dc:creator>
  <cp:lastModifiedBy>SANDEEP GUPTA</cp:lastModifiedBy>
  <cp:revision>2</cp:revision>
  <dcterms:created xsi:type="dcterms:W3CDTF">2023-09-14T13:53:00Z</dcterms:created>
  <dcterms:modified xsi:type="dcterms:W3CDTF">2023-09-14T13:54:18Z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2D031626C5834B5A8073E079BB915949_12</vt:lpwstr>
  </property>
  <property fmtid="{D5CDD505-2E9C-101B-9397-08002B2CF9AE}" pid="3" name="KSOProductBuildVer">
    <vt:lpwstr>1033-12.2.0.13201</vt:lpwstr>
  </property>
</Properties>
</file>